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6" Type="http://schemas.openxmlformats.org/officeDocument/2006/relationships/viewProps" Target="viewProps.xml" /><Relationship Id="rId4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8" Type="http://schemas.openxmlformats.org/officeDocument/2006/relationships/tableStyles" Target="tableStyles.xml" /><Relationship Id="rId4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Dissertation Defense</a:t>
            </a: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Manipulations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Train a varied group from 2 positions, and a constant group from 1. Then test both groups, from the training positions and a novel position.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  <a:p>
            <a:pPr lvl="0"/>
            <a:r>
              <a:rPr/>
              <a:t>6 constant conditions, each trained from a unique location, and a varied condition trained from 2 locations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</p:txBody>
      </p:sp>
      <p:pic>
        <p:nvPicPr>
          <p:cNvPr descr="assets/fig-IGAS_Testing1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</p:txBody>
      </p:sp>
      <p:pic>
        <p:nvPicPr>
          <p:cNvPr descr="assets/fig-e2testa-1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1400" y="1625600"/>
            <a:ext cx="3619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Varied training group’s superior performance</a:t>
            </a:r>
          </a:p>
          <a:p>
            <a:pPr lvl="0"/>
            <a:r>
              <a:rPr/>
              <a:t>Computational modeling results with IGAS</a:t>
            </a:r>
          </a:p>
          <a:p>
            <a:pPr lvl="0"/>
            <a:r>
              <a:rPr/>
              <a:t>Theoretical implications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  <p:pic>
        <p:nvPicPr>
          <p:cNvPr descr="assets/fig-taskSpace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04800"/>
            <a:ext cx="51054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each subject, compute similarity between training throws and each of the 6 testing locations</a:t>
                </a:r>
              </a:p>
              <a:p>
                <a:pPr lvl="0"/>
                <a:r>
                  <a:rPr/>
                  <a:t>Test whether similarity explains the difference in performance between Constant and Varied conditions</a:t>
                </a:r>
              </a:p>
              <a:p>
                <a:pPr lvl="1"/>
                <a:r>
                  <a:rPr/>
                  <a:t>Assuming equivalent generalization (1 c for both groups) - similarity improves model fit, but does not explain group difference</a:t>
                </a:r>
              </a:p>
              <a:p>
                <a:pPr lvl="1"/>
                <a:r>
                  <a:rPr/>
                  <a:t>Assume training condition influences generalization gradient (fit c separately) - now similarity does explain the difference between Constant and Varied.</a:t>
                </a:r>
              </a:p>
              <a:p>
                <a:pPr lvl="0" indent="0" marL="0">
                  <a:buNone/>
                </a:pPr>
                <a:r>
                  <a:rPr b="1"/>
                  <a:t>Equation 1: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i</m:t>
                      </m:r>
                      <m:r>
                        <m:t>m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n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n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J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p>
                                    <m:e>
                                      <m: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sSup>
                                        <m:e>
                                          <m: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⋅</m:t>
                                          </m:r>
                                        </m:sup>
                                      </m:sSup>
                                      <m:sSubSup>
                                        <m:e>
                                          <m: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m:t>p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Equation 2: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+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General Discussion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Variability and Extrapolation in a Function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Questions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 connectionist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pic>
        <p:nvPicPr>
          <p:cNvPr descr="slides_files/figure-pptx/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2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Investigate effects of training variability on learning and generalization</a:t>
            </a:r>
          </a:p>
          <a:p>
            <a:pPr lvl="0"/>
            <a:r>
              <a:rPr/>
              <a:t>Focus areas: visuomotor skill learning and function learning tasks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1 Design. Constant and Varied participants complete different training conditions.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Design</a:t>
            </a:r>
          </a:p>
        </p:txBody>
      </p:sp>
      <p:pic>
        <p:nvPicPr>
          <p:cNvPr descr="assets/e2_desig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3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Ordinal feedback</a:t>
            </a:r>
          </a:p>
          <a:p>
            <a:pPr lvl="0"/>
            <a:r>
              <a:rPr/>
              <a:t>Include both the original order (E1) and reverse order (E2)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Background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Importance of training variability</a:t>
            </a:r>
          </a:p>
          <a:p>
            <a:pPr lvl="0"/>
            <a:r>
              <a:rPr/>
              <a:t>Research gaps in visuomotor skill learning</a:t>
            </a:r>
          </a:p>
          <a:p>
            <a:pPr lvl="0"/>
            <a:r>
              <a:rPr/>
              <a:t>Previous research in category learning, language learning, and function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ALM</a:t>
            </a:r>
          </a:p>
        </p:txBody>
      </p:sp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ALM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2057400" /><a:gridCol w="3314700" /><a:gridCol w="28575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EXAM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673100" /><a:gridCol w="3810000" /><a:gridCol w="37465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Model Fitting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Modelling Results</a:t>
            </a:r>
          </a:p>
        </p:txBody>
      </p:sp>
      <p:pic>
        <p:nvPicPr>
          <p:cNvPr descr="assets/fig-ee-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  <a:gridCol w="3606800"/>
                <a:gridCol w="2819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Insights into training variability effects on learning and generalization</a:t>
            </a:r>
          </a:p>
          <a:p>
            <a:pPr lvl="0"/>
            <a:r>
              <a:rPr/>
              <a:t>Computational models applications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Training programs design implications</a:t>
            </a:r>
          </a:p>
          <a:p>
            <a:pPr lvl="0"/>
            <a:r>
              <a:rPr/>
              <a:t>Future research considerations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Empirical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Limitations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Study limitations</a:t>
            </a:r>
          </a:p>
          <a:p>
            <a:pPr lvl="0"/>
            <a:r>
              <a:rPr/>
              <a:t>Future research suggestions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Recap of key findings</a:t>
            </a:r>
          </a:p>
          <a:p>
            <a:pPr lvl="0"/>
            <a:r>
              <a:rPr/>
              <a:t>Final thoughts on training variability’s role in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Open floor for questions from the committee and audience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Extensions</a:t>
            </a:r>
          </a:p>
          <a:p>
            <a:pPr lvl="0"/>
            <a:r>
              <a:rPr/>
              <a:t>Investigate the role of individual differences in training variability effects.</a:t>
            </a:r>
          </a:p>
          <a:p>
            <a:pPr lvl="0"/>
            <a:r>
              <a:rPr/>
              <a:t>Explore the impact of different types of feedback on learning and generalization.</a:t>
            </a:r>
          </a:p>
          <a:p>
            <a:pPr lvl="0"/>
            <a:r>
              <a:rPr/>
              <a:t>Examine the influence of task complexity on the benefits of varied training.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Methodological Innovations</a:t>
            </a:r>
          </a:p>
          <a:p>
            <a:pPr lvl="0"/>
            <a:r>
              <a:rPr/>
              <a:t>Develop new experimental paradigms to test training variability in more complex tasks.</a:t>
            </a:r>
          </a:p>
          <a:p>
            <a:pPr lvl="0"/>
            <a:r>
              <a:rPr/>
              <a:t>Utilize advanced computational models to simulate learning processes under varied conditions.</a:t>
            </a:r>
          </a:p>
          <a:p>
            <a:pPr lvl="0"/>
            <a:r>
              <a:rPr/>
              <a:t>Implement longitudinal studies to assess long-term effects of training variability.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Applications</a:t>
            </a:r>
          </a:p>
          <a:p>
            <a:pPr lvl="0"/>
            <a:r>
              <a:rPr/>
              <a:t>Design adaptive training programs that adjust variability based on learner performance.</a:t>
            </a:r>
          </a:p>
          <a:p>
            <a:pPr lvl="0"/>
            <a:r>
              <a:rPr/>
              <a:t>Apply findings to educational settings to enhance learning outcomes.</a:t>
            </a:r>
          </a:p>
          <a:p>
            <a:pPr lvl="0"/>
            <a:r>
              <a:rPr/>
              <a:t>Use insights to improve training protocols in professional skill development.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Collaborative Opportunities</a:t>
            </a:r>
          </a:p>
          <a:p>
            <a:pPr lvl="0"/>
            <a:r>
              <a:rPr/>
              <a:t>Partner with educational institutions to test training variability in classroom settings.</a:t>
            </a:r>
          </a:p>
          <a:p>
            <a:pPr lvl="0"/>
            <a:r>
              <a:rPr/>
              <a:t>Collaborate with industry professionals to apply research findings in real-world training programs.</a:t>
            </a:r>
          </a:p>
          <a:p>
            <a:pPr lvl="0"/>
            <a:r>
              <a:rPr/>
              <a:t>Engage with interdisciplinary teams to explore the broader implications of training variability.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also plenty of contradictory results and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Cases where varied training makes no difference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Schema Theory (Schmidt, 1975)</a:t>
            </a:r>
          </a:p>
          <a:p>
            <a:pPr lvl="0"/>
            <a:r>
              <a:rPr/>
              <a:t>Desirable Difficulties Framework (Bjork &amp; Bjork, 2011)</a:t>
            </a:r>
          </a:p>
          <a:p>
            <a:pPr lvl="0"/>
            <a:r>
              <a:rPr/>
              <a:t>Challenge Point Framework (Guadagnoli &amp; Lee, 2004)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 of Current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Project 1: Visuomotor projectile launching task</a:t>
            </a:r>
          </a:p>
          <a:p>
            <a:pPr lvl="0"/>
            <a:r>
              <a:rPr/>
              <a:t>Project 2: Visuomotor extrapolation task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Hit The Target (HTT)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projectile launching task</a:t>
            </a:r>
          </a:p>
          <a:p>
            <a:pPr lvl="0"/>
            <a:r>
              <a:rPr/>
              <a:t>Experiments 1 &amp; 2:</a:t>
            </a:r>
          </a:p>
          <a:p>
            <a:pPr lvl="1"/>
            <a:r>
              <a:rPr/>
              <a:t>Constant vs. varied training groups</a:t>
            </a:r>
          </a:p>
          <a:p>
            <a:pPr lvl="1"/>
            <a:r>
              <a:rPr/>
              <a:t>Performance metrics and transfer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Task &amp; Procedure</a:t>
            </a:r>
          </a:p>
        </p:txBody>
      </p:sp>
      <p:pic>
        <p:nvPicPr>
          <p:cNvPr descr="assets/methodsFi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44700"/>
            <a:ext cx="40386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Training Stage</a:t>
            </a:r>
            <a:r>
              <a:rPr/>
              <a:t> - 200 training trials. Constant groups throws from single position. Varied group 60 trials from 2 locations.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2024-05-23T17:25:44Z</dcterms:created>
  <dcterms:modified xsi:type="dcterms:W3CDTF">2024-05-23T17:25:44Z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sl">
    <vt:lpwstr>../Assets/Bib/apa7.csl</vt:lpwstr>
  </property>
  <property fmtid="{D5CDD505-2E9C-101B-9397-08002B2CF9AE}" pid="9" name="exclud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params">
    <vt:lpwstr/>
  </property>
  <property fmtid="{D5CDD505-2E9C-101B-9397-08002B2CF9AE}" pid="15" name="subtitle">
    <vt:lpwstr>Dissertation Defense</vt:lpwstr>
  </property>
  <property fmtid="{D5CDD505-2E9C-101B-9397-08002B2CF9AE}" pid="16" name="toc-title">
    <vt:lpwstr>Table of contents</vt:lpwstr>
  </property>
</Properties>
</file>